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2"/>
    <p:restoredTop sz="94870"/>
  </p:normalViewPr>
  <p:slideViewPr>
    <p:cSldViewPr snapToGrid="0">
      <p:cViewPr varScale="1">
        <p:scale>
          <a:sx n="107" d="100"/>
          <a:sy n="107" d="100"/>
        </p:scale>
        <p:origin x="1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13ADF-3490-2E6D-FDE0-EE68DD1E6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9F81C-DE2D-9FD6-7208-B0B29E5BD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F7B1A-475F-08D7-03D5-01AFF8F7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38DEA-C348-254B-B831-95A1E9FB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AFE4C-9FC1-D43A-4A9D-5835FC70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4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32A8-CF93-85EB-5415-C6F4D8231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0EBF-8ADC-30A6-38D6-2D64EC7FC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60475-B2F7-9185-23E6-13C0384A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72DDC-495E-47A3-27DC-3E68788E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3AB8C-A96C-BF5B-CD7D-FA400FE3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A0FB3-D41C-3B45-FD6D-E96AC2C2E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7F100-04CD-4846-100E-DE2A9CDF3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74DB-9337-9576-942E-CF6D3E79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45722-F43B-2452-38E3-EFBEE41D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C79C8-5BE2-21B5-68DF-FE3924DB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5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C537-1A6A-43A2-4054-90E187A4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A4909-98AD-FB4A-8A5D-AC782A9EA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0C109-863E-4062-5291-63E8D705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81BE-3A88-EFC1-4734-0DB0BC268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5800-1D89-86B9-C4EF-64DB5BBF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7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60DCC-D1C4-18AA-E72E-60A7347E0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C3E1D-09FC-6B27-434F-C22AB0E89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DB656-812C-6547-30DF-D612F62B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12BF4-824B-32F6-0BE7-98B1A8B1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79A45-0C2D-8911-2980-F0C26D9B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ADF6A-9532-9608-6BA3-360AE7532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D0D04-C094-2E09-BA18-E32A57966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F07D0-3448-DB4D-38A1-1A8FAB957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A668F-D519-F40A-D9D1-7F594F62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94DA7-919D-508F-81DA-ABF5822F2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03C5D-29A0-6110-EB68-CD2782D51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9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FB42-44EA-001C-CA7F-529F19BE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375E9-BB3B-E943-B528-DC29D5386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14B0A-0D55-2913-902C-0E0A66C90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F5F81-4FFD-F91D-F03C-F63471E0D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7716A7-4C64-CE97-1F05-5A735EE14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AC793-C656-C6B1-2E63-13DB0A9B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C73BFF-2E73-1543-96CC-D602AB197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B64B3B-B1C2-CB1F-87BB-3C1BEC7D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3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16CCC-7A50-927C-2B28-E033D0B8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12E707-FC2A-C427-8CF0-365754C4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BFF27-916C-B57E-8494-19CA13CA2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11844-6839-C33D-7F45-A1A3AA4F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0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3583B-5091-6E07-7BBF-673534DE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619089-9C5C-04D9-059C-7F3B0C64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5E18F-5A07-5637-06F9-C2A70F7D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3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5C24-BAFE-FD60-0EBA-8BFE3CBE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37A37-2DF6-EFDD-1F0D-855BEBFC5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791E4-4769-A20A-2C16-6DBAA179C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0A3C8-035F-3798-02C1-5C57FB88C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EAA3D-E510-E939-E25C-34059E00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9B175-9AD7-3A7B-A290-370709BD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D751D-3F45-F48F-7973-07EBA936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31E42-CCA0-4F63-B4D2-C21E859B7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710C5-F227-ABFC-D685-1D935DD2B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AA6D5-EB0B-928E-D7F0-0F11F28C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5C1EB-1AFF-5CAD-F208-74B56E7C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7B8F-6DE7-118F-0020-274130BD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5A4E1-B19E-A9C9-BAD4-BE14DEE17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09873-8A02-9DC7-E8EE-70400D76C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81094-A3DD-71FF-983B-E48C1FCE0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B54C0-9C42-854A-8505-70348F1F69A0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5EC20-1C69-44D3-37C7-23CC1E7FB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12182-4125-9D92-76E7-FECFF1236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78D7-7979-0A46-9426-C9196A17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9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FCCA62-3CBE-6E35-AA74-C7B0A3D082C3}"/>
              </a:ext>
            </a:extLst>
          </p:cNvPr>
          <p:cNvSpPr txBox="1"/>
          <p:nvPr/>
        </p:nvSpPr>
        <p:spPr>
          <a:xfrm>
            <a:off x="1022712" y="1875471"/>
            <a:ext cx="122499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Church Building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B82CB7-599A-B1B5-4C5E-1826F3435D5A}"/>
              </a:ext>
            </a:extLst>
          </p:cNvPr>
          <p:cNvSpPr txBox="1"/>
          <p:nvPr/>
        </p:nvSpPr>
        <p:spPr>
          <a:xfrm>
            <a:off x="1022712" y="3936090"/>
            <a:ext cx="122499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Admin + church halls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98A5D-2967-8282-047E-4354DD75E8E4}"/>
              </a:ext>
            </a:extLst>
          </p:cNvPr>
          <p:cNvSpPr txBox="1"/>
          <p:nvPr/>
        </p:nvSpPr>
        <p:spPr>
          <a:xfrm>
            <a:off x="36609" y="2856362"/>
            <a:ext cx="122499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Spending Decision identified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6CDF74-339A-E242-A7F5-EA68F0336CF4}"/>
              </a:ext>
            </a:extLst>
          </p:cNvPr>
          <p:cNvSpPr txBox="1"/>
          <p:nvPr/>
        </p:nvSpPr>
        <p:spPr>
          <a:xfrm>
            <a:off x="3027050" y="1861867"/>
            <a:ext cx="101021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£200- £500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279AA1-80D2-688B-3993-E68C3A21AE61}"/>
              </a:ext>
            </a:extLst>
          </p:cNvPr>
          <p:cNvSpPr txBox="1"/>
          <p:nvPr/>
        </p:nvSpPr>
        <p:spPr>
          <a:xfrm>
            <a:off x="4310421" y="1091716"/>
            <a:ext cx="13147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Fabric </a:t>
            </a:r>
            <a:r>
              <a:rPr lang="en-US" sz="1400" dirty="0"/>
              <a:t>Committee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DE2358-C265-55F4-8AE6-060F8A4E328B}"/>
              </a:ext>
            </a:extLst>
          </p:cNvPr>
          <p:cNvCxnSpPr>
            <a:cxnSpLocks/>
          </p:cNvCxnSpPr>
          <p:nvPr/>
        </p:nvCxnSpPr>
        <p:spPr>
          <a:xfrm flipV="1">
            <a:off x="3725600" y="510492"/>
            <a:ext cx="697317" cy="319614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79D70C6-2A42-F16C-86CE-208BB7ED1BAA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286333" y="1982843"/>
            <a:ext cx="740717" cy="32913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873DF7-12D2-01BF-DED7-3AA09C33AE03}"/>
              </a:ext>
            </a:extLst>
          </p:cNvPr>
          <p:cNvCxnSpPr>
            <a:cxnSpLocks/>
          </p:cNvCxnSpPr>
          <p:nvPr/>
        </p:nvCxnSpPr>
        <p:spPr>
          <a:xfrm flipV="1">
            <a:off x="2247710" y="1155582"/>
            <a:ext cx="622394" cy="706285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991ADB5-7DB3-8AC1-2975-95FFBB79F9B8}"/>
              </a:ext>
            </a:extLst>
          </p:cNvPr>
          <p:cNvSpPr txBox="1"/>
          <p:nvPr/>
        </p:nvSpPr>
        <p:spPr>
          <a:xfrm>
            <a:off x="4422917" y="248882"/>
            <a:ext cx="177937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Churchwarden or Incumbent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BAF6A2-3C04-0C72-D0B5-5CD30572CD3A}"/>
              </a:ext>
            </a:extLst>
          </p:cNvPr>
          <p:cNvSpPr txBox="1"/>
          <p:nvPr/>
        </p:nvSpPr>
        <p:spPr>
          <a:xfrm>
            <a:off x="2714369" y="875787"/>
            <a:ext cx="104708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Under £200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EE652F-DA59-8575-F7A6-51D92EE34891}"/>
              </a:ext>
            </a:extLst>
          </p:cNvPr>
          <p:cNvSpPr txBox="1"/>
          <p:nvPr/>
        </p:nvSpPr>
        <p:spPr>
          <a:xfrm>
            <a:off x="6540770" y="1592460"/>
            <a:ext cx="13147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If no Fabric Committee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73EA58-D3CF-B0D9-8182-9845DE7A2C24}"/>
              </a:ext>
            </a:extLst>
          </p:cNvPr>
          <p:cNvSpPr txBox="1"/>
          <p:nvPr/>
        </p:nvSpPr>
        <p:spPr>
          <a:xfrm>
            <a:off x="8938010" y="960950"/>
            <a:ext cx="20125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Churchwarden of building / Incumbent + 1 other PCC member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971E3E-EEDA-D663-75FE-92C57EDF462F}"/>
              </a:ext>
            </a:extLst>
          </p:cNvPr>
          <p:cNvSpPr txBox="1"/>
          <p:nvPr/>
        </p:nvSpPr>
        <p:spPr>
          <a:xfrm>
            <a:off x="3027049" y="2585866"/>
            <a:ext cx="118654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£500 - £1,000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DD05A3-CC65-59B1-4252-379A07FA2154}"/>
              </a:ext>
            </a:extLst>
          </p:cNvPr>
          <p:cNvSpPr txBox="1"/>
          <p:nvPr/>
        </p:nvSpPr>
        <p:spPr>
          <a:xfrm>
            <a:off x="3027050" y="3212068"/>
            <a:ext cx="81624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£1,000 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C33BFE-CC51-3650-2AD8-CA9EE9B101BE}"/>
              </a:ext>
            </a:extLst>
          </p:cNvPr>
          <p:cNvSpPr txBox="1"/>
          <p:nvPr/>
        </p:nvSpPr>
        <p:spPr>
          <a:xfrm>
            <a:off x="7296584" y="2372944"/>
            <a:ext cx="328285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PCC or any </a:t>
            </a:r>
            <a:r>
              <a:rPr lang="en-GB" sz="1400" dirty="0">
                <a:cs typeface="Arial" panose="020B0604020202020204" pitchFamily="34" charset="0"/>
              </a:rPr>
              <a:t>4</a:t>
            </a:r>
            <a:r>
              <a:rPr lang="en-GB" sz="1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members of the PCC (must include Incumbent and one churchwarden of that building)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B8B1EF-D7C5-E7D2-7D59-9A905382A8E9}"/>
              </a:ext>
            </a:extLst>
          </p:cNvPr>
          <p:cNvSpPr txBox="1"/>
          <p:nvPr/>
        </p:nvSpPr>
        <p:spPr>
          <a:xfrm>
            <a:off x="4577778" y="3218246"/>
            <a:ext cx="22802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PCC (informed by 2 quotes)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D49605-74E7-BB03-5730-6DA29799D186}"/>
              </a:ext>
            </a:extLst>
          </p:cNvPr>
          <p:cNvSpPr txBox="1"/>
          <p:nvPr/>
        </p:nvSpPr>
        <p:spPr>
          <a:xfrm>
            <a:off x="2447446" y="4812374"/>
            <a:ext cx="101021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£200- £500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320A01-95BD-AB64-E4AE-7A60D19F6AB9}"/>
              </a:ext>
            </a:extLst>
          </p:cNvPr>
          <p:cNvSpPr txBox="1"/>
          <p:nvPr/>
        </p:nvSpPr>
        <p:spPr>
          <a:xfrm>
            <a:off x="588129" y="4838160"/>
            <a:ext cx="104708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Under £200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543C52-145D-6B40-D8CD-E9A631EF67B9}"/>
              </a:ext>
            </a:extLst>
          </p:cNvPr>
          <p:cNvSpPr txBox="1"/>
          <p:nvPr/>
        </p:nvSpPr>
        <p:spPr>
          <a:xfrm>
            <a:off x="2794258" y="4043811"/>
            <a:ext cx="118654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£500 - £1,000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C9F096-BB89-07E4-293E-71880ED3C7AD}"/>
              </a:ext>
            </a:extLst>
          </p:cNvPr>
          <p:cNvCxnSpPr>
            <a:cxnSpLocks/>
            <a:stCxn id="4" idx="3"/>
            <a:endCxn id="19" idx="1"/>
          </p:cNvCxnSpPr>
          <p:nvPr/>
        </p:nvCxnSpPr>
        <p:spPr>
          <a:xfrm>
            <a:off x="2247710" y="2137081"/>
            <a:ext cx="779339" cy="602674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98FBEE2-A819-9562-6E26-FA2DF9FC204E}"/>
              </a:ext>
            </a:extLst>
          </p:cNvPr>
          <p:cNvCxnSpPr>
            <a:cxnSpLocks/>
          </p:cNvCxnSpPr>
          <p:nvPr/>
        </p:nvCxnSpPr>
        <p:spPr>
          <a:xfrm>
            <a:off x="2247710" y="2412295"/>
            <a:ext cx="740717" cy="897219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BD372C6-3FB4-8D57-7F32-3A0EC51A1067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2286333" y="3365957"/>
            <a:ext cx="740717" cy="547824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9805B84-15C1-8805-89D2-BBDC4544A0B5}"/>
              </a:ext>
            </a:extLst>
          </p:cNvPr>
          <p:cNvCxnSpPr>
            <a:cxnSpLocks/>
            <a:stCxn id="20" idx="3"/>
            <a:endCxn id="22" idx="1"/>
          </p:cNvCxnSpPr>
          <p:nvPr/>
        </p:nvCxnSpPr>
        <p:spPr>
          <a:xfrm>
            <a:off x="3843299" y="3365957"/>
            <a:ext cx="734479" cy="6178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6CD562D-5967-B839-2D3C-B05567EDA8CE}"/>
              </a:ext>
            </a:extLst>
          </p:cNvPr>
          <p:cNvSpPr txBox="1"/>
          <p:nvPr/>
        </p:nvSpPr>
        <p:spPr>
          <a:xfrm>
            <a:off x="510324" y="5684408"/>
            <a:ext cx="20125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Parish Administrator / Assistant Administrator</a:t>
            </a:r>
          </a:p>
          <a:p>
            <a:pPr algn="ctr"/>
            <a:r>
              <a:rPr lang="en-US" sz="1400" dirty="0"/>
              <a:t>or 1 PCC member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53A99E-E296-08C5-BD30-17C1485100A1}"/>
              </a:ext>
            </a:extLst>
          </p:cNvPr>
          <p:cNvSpPr txBox="1"/>
          <p:nvPr/>
        </p:nvSpPr>
        <p:spPr>
          <a:xfrm>
            <a:off x="6971305" y="3730697"/>
            <a:ext cx="370088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PCC or any </a:t>
            </a:r>
            <a:r>
              <a:rPr lang="en-GB" sz="1400" dirty="0">
                <a:cs typeface="Arial" panose="020B0604020202020204" pitchFamily="34" charset="0"/>
              </a:rPr>
              <a:t>4</a:t>
            </a:r>
            <a:r>
              <a:rPr lang="en-GB" sz="1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members of the PCC (must include Incumbent or Chair of Finance + Admin)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9738969-BA17-B720-9DCA-43724FB5133B}"/>
              </a:ext>
            </a:extLst>
          </p:cNvPr>
          <p:cNvSpPr txBox="1"/>
          <p:nvPr/>
        </p:nvSpPr>
        <p:spPr>
          <a:xfrm>
            <a:off x="4245557" y="5249845"/>
            <a:ext cx="370088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Admin issues: PCC or any </a:t>
            </a:r>
            <a:r>
              <a:rPr lang="en-GB" sz="1400" dirty="0">
                <a:cs typeface="Arial" panose="020B0604020202020204" pitchFamily="34" charset="0"/>
              </a:rPr>
              <a:t>2 </a:t>
            </a:r>
            <a:r>
              <a:rPr lang="en-GB" sz="1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members of the PCC</a:t>
            </a:r>
            <a:endParaRPr lang="en-US" sz="14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D1C0F7F-9387-8350-BE45-80B85BC497F3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1111670" y="5145937"/>
            <a:ext cx="148719" cy="538471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EC4D6E2-9DDD-786D-D5AB-29A1ADA06774}"/>
              </a:ext>
            </a:extLst>
          </p:cNvPr>
          <p:cNvCxnSpPr>
            <a:cxnSpLocks/>
          </p:cNvCxnSpPr>
          <p:nvPr/>
        </p:nvCxnSpPr>
        <p:spPr>
          <a:xfrm flipH="1">
            <a:off x="814365" y="4459310"/>
            <a:ext cx="297305" cy="378850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8265C14-789C-C4A1-1609-65CF240E92D6}"/>
              </a:ext>
            </a:extLst>
          </p:cNvPr>
          <p:cNvCxnSpPr>
            <a:cxnSpLocks/>
          </p:cNvCxnSpPr>
          <p:nvPr/>
        </p:nvCxnSpPr>
        <p:spPr>
          <a:xfrm flipV="1">
            <a:off x="588129" y="2185690"/>
            <a:ext cx="469922" cy="643369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F9D6705-4B30-7335-D749-63ECCF4D53B8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546348" y="3602576"/>
            <a:ext cx="476364" cy="595124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9EC2DD4-7673-755A-EA24-74BA6AD3C1E5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6540770" y="2730355"/>
            <a:ext cx="755814" cy="11921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6660401-ACAA-9E8F-7C00-1EA4E67C6F45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7855489" y="1330282"/>
            <a:ext cx="1082521" cy="523788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90B4191-9183-0A79-137E-2389209424B1}"/>
              </a:ext>
            </a:extLst>
          </p:cNvPr>
          <p:cNvCxnSpPr>
            <a:cxnSpLocks/>
            <a:stCxn id="8" idx="0"/>
            <a:endCxn id="9" idx="1"/>
          </p:cNvCxnSpPr>
          <p:nvPr/>
        </p:nvCxnSpPr>
        <p:spPr>
          <a:xfrm flipV="1">
            <a:off x="3532157" y="1353326"/>
            <a:ext cx="778264" cy="508541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3E4971D-F0FD-D243-CC3F-734B884D8E3B}"/>
              </a:ext>
            </a:extLst>
          </p:cNvPr>
          <p:cNvCxnSpPr>
            <a:cxnSpLocks/>
          </p:cNvCxnSpPr>
          <p:nvPr/>
        </p:nvCxnSpPr>
        <p:spPr>
          <a:xfrm flipV="1">
            <a:off x="4011673" y="1999299"/>
            <a:ext cx="2529097" cy="1426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5138CBB-3D07-4B62-EF45-8F00924B8C5A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2253948" y="4186602"/>
            <a:ext cx="540310" cy="11098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B19B32C-B3E5-0AF8-D7BD-6E13A0E034BF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1721578" y="4459310"/>
            <a:ext cx="725868" cy="506953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74184F9-2FDC-A6F5-8B18-C89A91BDCF6A}"/>
              </a:ext>
            </a:extLst>
          </p:cNvPr>
          <p:cNvCxnSpPr>
            <a:cxnSpLocks/>
            <a:endCxn id="40" idx="1"/>
          </p:cNvCxnSpPr>
          <p:nvPr/>
        </p:nvCxnSpPr>
        <p:spPr>
          <a:xfrm flipV="1">
            <a:off x="3968325" y="3913781"/>
            <a:ext cx="936322" cy="297190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2625249-2F8F-003E-20B7-8BF574DD6DCE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3449048" y="4974774"/>
            <a:ext cx="796509" cy="428960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EC4AEB99-8ECA-E11C-71F8-E24AE4B7AA03}"/>
              </a:ext>
            </a:extLst>
          </p:cNvPr>
          <p:cNvSpPr txBox="1"/>
          <p:nvPr/>
        </p:nvSpPr>
        <p:spPr>
          <a:xfrm>
            <a:off x="8211006" y="4512197"/>
            <a:ext cx="370088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Emergency Spending:</a:t>
            </a:r>
          </a:p>
          <a:p>
            <a:pPr algn="ctr"/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Admin: 2 of the following: Incumbent /  Chair of F+A / Treasurer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  <a:cs typeface="Arial" panose="020B0604020202020204" pitchFamily="34" charset="0"/>
              </a:rPr>
              <a:t>Building: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of the following: Incumbent /  Chair of F+A / Treasurer / Buildings Committee chair</a:t>
            </a:r>
            <a:endParaRPr lang="en-US" sz="1400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EEFAAA30-BC8A-21C0-2007-79E7637E2D44}"/>
              </a:ext>
            </a:extLst>
          </p:cNvPr>
          <p:cNvSpPr txBox="1">
            <a:spLocks/>
          </p:cNvSpPr>
          <p:nvPr/>
        </p:nvSpPr>
        <p:spPr>
          <a:xfrm>
            <a:off x="402919" y="200543"/>
            <a:ext cx="1976297" cy="391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u="sng" dirty="0"/>
              <a:t>POTR – Spending Decisions process (2024) </a:t>
            </a:r>
          </a:p>
          <a:p>
            <a:pPr marL="0" indent="0" algn="ctr">
              <a:buNone/>
            </a:pPr>
            <a:r>
              <a:rPr lang="en-US" sz="1000" dirty="0"/>
              <a:t>Agreed PCC Exec Feb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7D0B7-8AD5-F5DD-CF6E-09935D105D38}"/>
              </a:ext>
            </a:extLst>
          </p:cNvPr>
          <p:cNvSpPr txBox="1">
            <a:spLocks/>
          </p:cNvSpPr>
          <p:nvPr/>
        </p:nvSpPr>
        <p:spPr>
          <a:xfrm>
            <a:off x="7390605" y="5968421"/>
            <a:ext cx="4430297" cy="391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/>
              <a:t>All spending over £500 needs a Spending Decision Form to be presented to PCC/Exec in advance of the decision, or retrospectively if decision needed urgently.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B01DF2-5432-7D64-E141-FA71776801D3}"/>
              </a:ext>
            </a:extLst>
          </p:cNvPr>
          <p:cNvSpPr txBox="1"/>
          <p:nvPr/>
        </p:nvSpPr>
        <p:spPr>
          <a:xfrm>
            <a:off x="3108198" y="5687315"/>
            <a:ext cx="177937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Building issues: Buildings Group Chair and one member of PCC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073F8C-9EE5-7197-64D0-176530A6F029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3457659" y="4966263"/>
            <a:ext cx="162661" cy="746837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41F7B1D-2DD3-64A5-9964-BD6D71A007BA}"/>
              </a:ext>
            </a:extLst>
          </p:cNvPr>
          <p:cNvSpPr txBox="1"/>
          <p:nvPr/>
        </p:nvSpPr>
        <p:spPr>
          <a:xfrm>
            <a:off x="5276503" y="2460845"/>
            <a:ext cx="13147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Fabric Committee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CAADED2-B990-ADD6-3384-D776C1AF73D5}"/>
              </a:ext>
            </a:extLst>
          </p:cNvPr>
          <p:cNvCxnSpPr>
            <a:cxnSpLocks/>
            <a:stCxn id="19" idx="3"/>
            <a:endCxn id="29" idx="1"/>
          </p:cNvCxnSpPr>
          <p:nvPr/>
        </p:nvCxnSpPr>
        <p:spPr>
          <a:xfrm flipV="1">
            <a:off x="4213592" y="2722455"/>
            <a:ext cx="1062911" cy="17300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B83C1F-CB21-78FE-32E0-035D47BFC1C6}"/>
              </a:ext>
            </a:extLst>
          </p:cNvPr>
          <p:cNvSpPr txBox="1"/>
          <p:nvPr/>
        </p:nvSpPr>
        <p:spPr>
          <a:xfrm>
            <a:off x="4887572" y="4313929"/>
            <a:ext cx="131471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Building issues: Buildings Committee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B66BAE6-A96D-3F22-7D38-8A4866A8A765}"/>
              </a:ext>
            </a:extLst>
          </p:cNvPr>
          <p:cNvSpPr txBox="1"/>
          <p:nvPr/>
        </p:nvSpPr>
        <p:spPr>
          <a:xfrm>
            <a:off x="4904647" y="3759892"/>
            <a:ext cx="13147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Admin issue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145210C-6460-9174-D158-E513518D790B}"/>
              </a:ext>
            </a:extLst>
          </p:cNvPr>
          <p:cNvCxnSpPr>
            <a:cxnSpLocks/>
          </p:cNvCxnSpPr>
          <p:nvPr/>
        </p:nvCxnSpPr>
        <p:spPr>
          <a:xfrm>
            <a:off x="6236826" y="3971223"/>
            <a:ext cx="734479" cy="6178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44A167D-D159-AC79-2E07-B7A9535F750E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3980801" y="4197700"/>
            <a:ext cx="906771" cy="428922"/>
          </a:xfrm>
          <a:prstGeom prst="straightConnector1">
            <a:avLst/>
          </a:prstGeom>
          <a:ln w="539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367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222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Walters</dc:creator>
  <cp:lastModifiedBy>Andrew Micklefield</cp:lastModifiedBy>
  <cp:revision>13</cp:revision>
  <dcterms:created xsi:type="dcterms:W3CDTF">2023-07-09T14:25:56Z</dcterms:created>
  <dcterms:modified xsi:type="dcterms:W3CDTF">2024-03-01T19:30:22Z</dcterms:modified>
</cp:coreProperties>
</file>